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1"/>
  </p:sldMasterIdLst>
  <p:sldIdLst>
    <p:sldId id="256" r:id="rId2"/>
    <p:sldId id="306" r:id="rId3"/>
    <p:sldId id="307" r:id="rId4"/>
    <p:sldId id="308" r:id="rId5"/>
    <p:sldId id="305" r:id="rId6"/>
    <p:sldId id="257" r:id="rId7"/>
    <p:sldId id="309" r:id="rId8"/>
    <p:sldId id="258" r:id="rId9"/>
    <p:sldId id="310" r:id="rId10"/>
    <p:sldId id="311" r:id="rId11"/>
    <p:sldId id="260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326" r:id="rId27"/>
    <p:sldId id="327" r:id="rId28"/>
    <p:sldId id="328" r:id="rId29"/>
    <p:sldId id="383" r:id="rId30"/>
    <p:sldId id="330" r:id="rId31"/>
    <p:sldId id="331" r:id="rId32"/>
    <p:sldId id="332" r:id="rId33"/>
    <p:sldId id="333" r:id="rId34"/>
    <p:sldId id="334" r:id="rId35"/>
    <p:sldId id="335" r:id="rId36"/>
    <p:sldId id="336" r:id="rId37"/>
    <p:sldId id="337" r:id="rId38"/>
    <p:sldId id="338" r:id="rId39"/>
    <p:sldId id="339" r:id="rId40"/>
    <p:sldId id="340" r:id="rId41"/>
    <p:sldId id="382" r:id="rId42"/>
    <p:sldId id="342" r:id="rId43"/>
    <p:sldId id="343" r:id="rId44"/>
    <p:sldId id="344" r:id="rId45"/>
    <p:sldId id="345" r:id="rId46"/>
    <p:sldId id="346" r:id="rId47"/>
    <p:sldId id="347" r:id="rId48"/>
    <p:sldId id="348" r:id="rId49"/>
    <p:sldId id="349" r:id="rId50"/>
    <p:sldId id="350" r:id="rId51"/>
    <p:sldId id="351" r:id="rId52"/>
    <p:sldId id="352" r:id="rId53"/>
    <p:sldId id="381" r:id="rId54"/>
    <p:sldId id="354" r:id="rId55"/>
    <p:sldId id="355" r:id="rId56"/>
    <p:sldId id="356" r:id="rId57"/>
    <p:sldId id="357" r:id="rId58"/>
    <p:sldId id="358" r:id="rId59"/>
    <p:sldId id="359" r:id="rId60"/>
    <p:sldId id="360" r:id="rId61"/>
    <p:sldId id="361" r:id="rId62"/>
    <p:sldId id="362" r:id="rId63"/>
    <p:sldId id="363" r:id="rId64"/>
    <p:sldId id="364" r:id="rId65"/>
    <p:sldId id="365" r:id="rId66"/>
    <p:sldId id="366" r:id="rId67"/>
    <p:sldId id="367" r:id="rId68"/>
    <p:sldId id="368" r:id="rId69"/>
    <p:sldId id="369" r:id="rId70"/>
    <p:sldId id="370" r:id="rId71"/>
    <p:sldId id="371" r:id="rId72"/>
    <p:sldId id="372" r:id="rId73"/>
    <p:sldId id="373" r:id="rId74"/>
    <p:sldId id="374" r:id="rId75"/>
    <p:sldId id="375" r:id="rId76"/>
    <p:sldId id="376" r:id="rId77"/>
    <p:sldId id="377" r:id="rId78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79"/>
      <p:bold r:id="rId80"/>
      <p:italic r:id="rId81"/>
      <p:boldItalic r:id="rId82"/>
    </p:embeddedFont>
    <p:embeddedFont>
      <p:font typeface="맑은 고딕" panose="020B0503020000020004" pitchFamily="34" charset="-127"/>
      <p:regular r:id="rId83"/>
      <p:bold r:id="rId84"/>
    </p:embeddedFont>
    <p:embeddedFont>
      <p:font typeface="Arial Black" panose="020B0A04020102020204" pitchFamily="34" charset="0"/>
      <p:bold r:id="rId8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FB7"/>
    <a:srgbClr val="00FF00"/>
    <a:srgbClr val="2EEE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>
        <p:scale>
          <a:sx n="50" d="100"/>
          <a:sy n="50" d="100"/>
        </p:scale>
        <p:origin x="-1398" y="-6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font" Target="fonts/font6.fntdata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font" Target="fonts/font1.fntdata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4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2.fntdata"/><Relationship Id="rId85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5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3.fntdata"/><Relationship Id="rId86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GB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GB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1E2E-97C6-4A3D-9B99-57463EF4DB3B}" type="datetimeFigureOut">
              <a:rPr lang="en-GB" smtClean="0"/>
              <a:t>01/01/2020</a:t>
            </a:fld>
            <a:endParaRPr lang="en-GB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6C755-7676-4569-AFB6-6D10D70095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6680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GB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GB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1E2E-97C6-4A3D-9B99-57463EF4DB3B}" type="datetimeFigureOut">
              <a:rPr lang="en-GB" smtClean="0"/>
              <a:t>01/01/2020</a:t>
            </a:fld>
            <a:endParaRPr lang="en-GB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6C755-7676-4569-AFB6-6D10D70095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163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GB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GB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1E2E-97C6-4A3D-9B99-57463EF4DB3B}" type="datetimeFigureOut">
              <a:rPr lang="en-GB" smtClean="0"/>
              <a:t>01/01/2020</a:t>
            </a:fld>
            <a:endParaRPr lang="en-GB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6C755-7676-4569-AFB6-6D10D70095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076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GB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GB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1E2E-97C6-4A3D-9B99-57463EF4DB3B}" type="datetimeFigureOut">
              <a:rPr lang="en-GB" smtClean="0"/>
              <a:t>01/01/2020</a:t>
            </a:fld>
            <a:endParaRPr lang="en-GB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6C755-7676-4569-AFB6-6D10D70095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9664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en-GB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1E2E-97C6-4A3D-9B99-57463EF4DB3B}" type="datetimeFigureOut">
              <a:rPr lang="en-GB" smtClean="0"/>
              <a:t>01/01/2020</a:t>
            </a:fld>
            <a:endParaRPr lang="en-GB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6C755-7676-4569-AFB6-6D10D70095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8600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GB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GB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GB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1E2E-97C6-4A3D-9B99-57463EF4DB3B}" type="datetimeFigureOut">
              <a:rPr lang="en-GB" smtClean="0"/>
              <a:t>01/01/2020</a:t>
            </a:fld>
            <a:endParaRPr lang="en-GB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6C755-7676-4569-AFB6-6D10D70095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0624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GB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GB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GB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1E2E-97C6-4A3D-9B99-57463EF4DB3B}" type="datetimeFigureOut">
              <a:rPr lang="en-GB" smtClean="0"/>
              <a:t>01/01/2020</a:t>
            </a:fld>
            <a:endParaRPr lang="en-GB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6C755-7676-4569-AFB6-6D10D70095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5816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GB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1E2E-97C6-4A3D-9B99-57463EF4DB3B}" type="datetimeFigureOut">
              <a:rPr lang="en-GB" smtClean="0"/>
              <a:t>01/01/2020</a:t>
            </a:fld>
            <a:endParaRPr lang="en-GB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6C755-7676-4569-AFB6-6D10D70095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1616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1E2E-97C6-4A3D-9B99-57463EF4DB3B}" type="datetimeFigureOut">
              <a:rPr lang="en-GB" smtClean="0"/>
              <a:t>01/01/2020</a:t>
            </a:fld>
            <a:endParaRPr lang="en-GB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6C755-7676-4569-AFB6-6D10D70095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4362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en-GB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GB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1E2E-97C6-4A3D-9B99-57463EF4DB3B}" type="datetimeFigureOut">
              <a:rPr lang="en-GB" smtClean="0"/>
              <a:t>01/01/2020</a:t>
            </a:fld>
            <a:endParaRPr lang="en-GB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6C755-7676-4569-AFB6-6D10D70095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0761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en-GB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1E2E-97C6-4A3D-9B99-57463EF4DB3B}" type="datetimeFigureOut">
              <a:rPr lang="en-GB" smtClean="0"/>
              <a:t>01/01/2020</a:t>
            </a:fld>
            <a:endParaRPr lang="en-GB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6C755-7676-4569-AFB6-6D10D70095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6024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GB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GB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E1E2E-97C6-4A3D-9B99-57463EF4DB3B}" type="datetimeFigureOut">
              <a:rPr lang="en-GB" smtClean="0"/>
              <a:t>01/01/2020</a:t>
            </a:fld>
            <a:endParaRPr lang="en-GB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6C755-7676-4569-AFB6-6D10D70095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5434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13" Type="http://schemas.openxmlformats.org/officeDocument/2006/relationships/slide" Target="slide15.xml"/><Relationship Id="rId18" Type="http://schemas.openxmlformats.org/officeDocument/2006/relationships/slide" Target="slide69.xml"/><Relationship Id="rId26" Type="http://schemas.openxmlformats.org/officeDocument/2006/relationships/slide" Target="slide30.xml"/><Relationship Id="rId3" Type="http://schemas.openxmlformats.org/officeDocument/2006/relationships/slide" Target="slide9.xml"/><Relationship Id="rId21" Type="http://schemas.openxmlformats.org/officeDocument/2006/relationships/slide" Target="slide48.xml"/><Relationship Id="rId7" Type="http://schemas.openxmlformats.org/officeDocument/2006/relationships/slide" Target="slide33.xml"/><Relationship Id="rId12" Type="http://schemas.openxmlformats.org/officeDocument/2006/relationships/slide" Target="slide12.xml"/><Relationship Id="rId17" Type="http://schemas.openxmlformats.org/officeDocument/2006/relationships/slide" Target="slide63.xml"/><Relationship Id="rId25" Type="http://schemas.openxmlformats.org/officeDocument/2006/relationships/slide" Target="slide42.xml"/><Relationship Id="rId2" Type="http://schemas.openxmlformats.org/officeDocument/2006/relationships/image" Target="../media/image3.png"/><Relationship Id="rId16" Type="http://schemas.openxmlformats.org/officeDocument/2006/relationships/slide" Target="slide60.xml"/><Relationship Id="rId20" Type="http://schemas.openxmlformats.org/officeDocument/2006/relationships/slide" Target="slide6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11" Type="http://schemas.openxmlformats.org/officeDocument/2006/relationships/slide" Target="slide45.xml"/><Relationship Id="rId24" Type="http://schemas.openxmlformats.org/officeDocument/2006/relationships/slide" Target="slide75.xml"/><Relationship Id="rId5" Type="http://schemas.openxmlformats.org/officeDocument/2006/relationships/slide" Target="slide27.xml"/><Relationship Id="rId15" Type="http://schemas.openxmlformats.org/officeDocument/2006/relationships/slide" Target="slide57.xml"/><Relationship Id="rId23" Type="http://schemas.openxmlformats.org/officeDocument/2006/relationships/slide" Target="slide21.xml"/><Relationship Id="rId10" Type="http://schemas.openxmlformats.org/officeDocument/2006/relationships/slide" Target="slide24.xml"/><Relationship Id="rId19" Type="http://schemas.openxmlformats.org/officeDocument/2006/relationships/slide" Target="slide72.xml"/><Relationship Id="rId4" Type="http://schemas.openxmlformats.org/officeDocument/2006/relationships/slide" Target="slide18.xml"/><Relationship Id="rId9" Type="http://schemas.openxmlformats.org/officeDocument/2006/relationships/slide" Target="slide39.xml"/><Relationship Id="rId14" Type="http://schemas.openxmlformats.org/officeDocument/2006/relationships/slide" Target="slide54.xml"/><Relationship Id="rId22" Type="http://schemas.openxmlformats.org/officeDocument/2006/relationships/slide" Target="slide5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864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MYSTERY Box Game</a:t>
            </a:r>
            <a:endParaRPr lang="en-GB" sz="6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76" y="558924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rgbClr val="00FF00"/>
                </a:solidFill>
                <a:latin typeface="Arial Black" panose="020B0A04020102020204" pitchFamily="34" charset="0"/>
              </a:rPr>
              <a:t>Keep</a:t>
            </a:r>
            <a:r>
              <a:rPr lang="en-US" sz="60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 </a:t>
            </a:r>
            <a:r>
              <a:rPr lang="en-US" sz="6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/ </a:t>
            </a:r>
            <a:r>
              <a:rPr lang="en-US" sz="60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Give</a:t>
            </a:r>
            <a:r>
              <a:rPr lang="en-US" sz="6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 The Box?</a:t>
            </a:r>
            <a:endParaRPr lang="en-GB" sz="6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32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0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실행 단추: 홈 5">
            <a:hlinkClick r:id="rId4" action="ppaction://hlinksldjump" highlightClick="1"/>
          </p:cNvPr>
          <p:cNvSpPr/>
          <p:nvPr/>
        </p:nvSpPr>
        <p:spPr>
          <a:xfrm>
            <a:off x="7164288" y="5229200"/>
            <a:ext cx="1512168" cy="1390464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1043608" y="2321003"/>
            <a:ext cx="644471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atin typeface="Arial Black" panose="020B0A04020102020204" pitchFamily="34" charset="0"/>
              </a:rPr>
              <a:t>-100</a:t>
            </a:r>
            <a:endParaRPr lang="en-US" sz="13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39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83568" y="118318"/>
            <a:ext cx="7677514" cy="1078434"/>
          </a:xfrm>
          <a:prstGeom prst="rect">
            <a:avLst/>
          </a:prstGeom>
          <a:solidFill>
            <a:srgbClr val="009FB7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</a:rPr>
              <a:t>Question</a:t>
            </a:r>
            <a:endParaRPr lang="en-GB" sz="6600" b="1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87624" y="1916832"/>
            <a:ext cx="6768752" cy="3672408"/>
          </a:xfrm>
          <a:prstGeom prst="rect">
            <a:avLst/>
          </a:prstGeom>
          <a:solidFill>
            <a:schemeClr val="bg1"/>
          </a:solidFill>
          <a:ln w="76200">
            <a:solidFill>
              <a:srgbClr val="009F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>
                <a:solidFill>
                  <a:schemeClr val="tx1"/>
                </a:solidFill>
              </a:rPr>
              <a:t>Image here</a:t>
            </a:r>
            <a:endParaRPr lang="en-US" sz="7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79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1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실행 단추: 홈 1">
            <a:hlinkClick r:id="rId4" action="ppaction://hlinksldjump" highlightClick="1"/>
          </p:cNvPr>
          <p:cNvSpPr/>
          <p:nvPr/>
        </p:nvSpPr>
        <p:spPr>
          <a:xfrm>
            <a:off x="7164288" y="5229200"/>
            <a:ext cx="1512168" cy="1390464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1043608" y="2321003"/>
            <a:ext cx="644471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atin typeface="Arial Black" panose="020B0A04020102020204" pitchFamily="34" charset="0"/>
              </a:rPr>
              <a:t>+1000</a:t>
            </a:r>
            <a:endParaRPr lang="en-US" sz="13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43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 Sou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83568" y="118318"/>
            <a:ext cx="7677514" cy="1078434"/>
          </a:xfrm>
          <a:prstGeom prst="rect">
            <a:avLst/>
          </a:prstGeom>
          <a:solidFill>
            <a:srgbClr val="009FB7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</a:rPr>
              <a:t>Question</a:t>
            </a:r>
            <a:endParaRPr lang="en-GB" sz="6600" b="1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87624" y="1916832"/>
            <a:ext cx="6768752" cy="3672408"/>
          </a:xfrm>
          <a:prstGeom prst="rect">
            <a:avLst/>
          </a:prstGeom>
          <a:solidFill>
            <a:schemeClr val="bg1"/>
          </a:solidFill>
          <a:ln w="76200">
            <a:solidFill>
              <a:srgbClr val="009F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>
                <a:solidFill>
                  <a:schemeClr val="tx1"/>
                </a:solidFill>
              </a:rPr>
              <a:t>Image here</a:t>
            </a:r>
            <a:endParaRPr lang="en-US" sz="7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44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5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실행 단추: 홈 5">
            <a:hlinkClick r:id="rId4" action="ppaction://hlinksldjump" highlightClick="1"/>
          </p:cNvPr>
          <p:cNvSpPr/>
          <p:nvPr/>
        </p:nvSpPr>
        <p:spPr>
          <a:xfrm>
            <a:off x="7164288" y="5229200"/>
            <a:ext cx="1512168" cy="1390464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1043608" y="2321003"/>
            <a:ext cx="644471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atin typeface="Arial Black" panose="020B0A04020102020204" pitchFamily="34" charset="0"/>
              </a:rPr>
              <a:t>-500</a:t>
            </a:r>
            <a:endParaRPr lang="en-US" sz="13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2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83568" y="118318"/>
            <a:ext cx="7677514" cy="1078434"/>
          </a:xfrm>
          <a:prstGeom prst="rect">
            <a:avLst/>
          </a:prstGeom>
          <a:solidFill>
            <a:srgbClr val="009FB7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</a:rPr>
              <a:t>Question</a:t>
            </a:r>
            <a:endParaRPr lang="en-GB" sz="6600" b="1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87624" y="1916832"/>
            <a:ext cx="6768752" cy="3672408"/>
          </a:xfrm>
          <a:prstGeom prst="rect">
            <a:avLst/>
          </a:prstGeom>
          <a:solidFill>
            <a:schemeClr val="bg1"/>
          </a:solidFill>
          <a:ln w="76200">
            <a:solidFill>
              <a:srgbClr val="009F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>
                <a:solidFill>
                  <a:schemeClr val="tx1"/>
                </a:solidFill>
              </a:rPr>
              <a:t>Image here</a:t>
            </a:r>
            <a:endParaRPr lang="en-US" sz="7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79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1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2196" y="1270501"/>
            <a:ext cx="8712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3600" b="1" dirty="0" smtClean="0">
                <a:solidFill>
                  <a:schemeClr val="bg1"/>
                </a:solidFill>
              </a:rPr>
              <a:t>Make 2 teams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60" y="188639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u="sng" dirty="0" smtClean="0">
                <a:solidFill>
                  <a:schemeClr val="bg1"/>
                </a:solidFill>
              </a:rPr>
              <a:t>HOW TO PLAY: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9620" y="2062589"/>
            <a:ext cx="8712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3600" b="1" dirty="0" smtClean="0">
                <a:solidFill>
                  <a:schemeClr val="bg1"/>
                </a:solidFill>
              </a:rPr>
              <a:t>Pick a letter and answer the question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3694" y="2936590"/>
            <a:ext cx="8712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3600" b="1" dirty="0" smtClean="0">
                <a:solidFill>
                  <a:schemeClr val="bg1"/>
                </a:solidFill>
              </a:rPr>
              <a:t>Then you must choose: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071253"/>
            <a:ext cx="91522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00FF00"/>
                </a:solidFill>
              </a:rPr>
              <a:t>KEEP THE BOX </a:t>
            </a:r>
          </a:p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or </a:t>
            </a:r>
          </a:p>
          <a:p>
            <a:pPr algn="ctr"/>
            <a:r>
              <a:rPr lang="en-US" sz="4800" b="1" dirty="0" smtClean="0">
                <a:solidFill>
                  <a:srgbClr val="FF0000"/>
                </a:solidFill>
              </a:rPr>
              <a:t>GIVE THE BOX </a:t>
            </a:r>
            <a:r>
              <a:rPr lang="en-US" sz="4800" b="1" dirty="0" smtClean="0">
                <a:solidFill>
                  <a:schemeClr val="bg1"/>
                </a:solidFill>
              </a:rPr>
              <a:t>to the other team</a:t>
            </a:r>
          </a:p>
        </p:txBody>
      </p:sp>
    </p:spTree>
    <p:extLst>
      <p:ext uri="{BB962C8B-B14F-4D97-AF65-F5344CB8AC3E}">
        <p14:creationId xmlns:p14="http://schemas.microsoft.com/office/powerpoint/2010/main" val="15032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2000"/>
    </mc:Choice>
    <mc:Fallback xmlns="">
      <p:transition spd="slow" advClick="0"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실행 단추: 홈 1">
            <a:hlinkClick r:id="rId4" action="ppaction://hlinksldjump" highlightClick="1"/>
          </p:cNvPr>
          <p:cNvSpPr/>
          <p:nvPr/>
        </p:nvSpPr>
        <p:spPr>
          <a:xfrm>
            <a:off x="7164288" y="5229200"/>
            <a:ext cx="1512168" cy="1390464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1043608" y="2321003"/>
            <a:ext cx="644471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atin typeface="Arial Black" panose="020B0A04020102020204" pitchFamily="34" charset="0"/>
              </a:rPr>
              <a:t>+1</a:t>
            </a:r>
            <a:endParaRPr lang="en-US" sz="13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43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 Sou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83568" y="118318"/>
            <a:ext cx="7677514" cy="1078434"/>
          </a:xfrm>
          <a:prstGeom prst="rect">
            <a:avLst/>
          </a:prstGeom>
          <a:solidFill>
            <a:srgbClr val="009FB7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</a:rPr>
              <a:t>Question</a:t>
            </a:r>
            <a:endParaRPr lang="en-GB" sz="6600" b="1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87624" y="1916832"/>
            <a:ext cx="6768752" cy="3672408"/>
          </a:xfrm>
          <a:prstGeom prst="rect">
            <a:avLst/>
          </a:prstGeom>
          <a:solidFill>
            <a:schemeClr val="bg1"/>
          </a:solidFill>
          <a:ln w="76200">
            <a:solidFill>
              <a:srgbClr val="009F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>
                <a:solidFill>
                  <a:schemeClr val="tx1"/>
                </a:solidFill>
              </a:rPr>
              <a:t>Image here</a:t>
            </a:r>
            <a:endParaRPr lang="en-US" sz="7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44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5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실행 단추: 홈 5">
            <a:hlinkClick r:id="rId4" action="ppaction://hlinksldjump" highlightClick="1"/>
          </p:cNvPr>
          <p:cNvSpPr/>
          <p:nvPr/>
        </p:nvSpPr>
        <p:spPr>
          <a:xfrm>
            <a:off x="7164288" y="5229200"/>
            <a:ext cx="1512168" cy="1390464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1043608" y="2321003"/>
            <a:ext cx="644471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atin typeface="Arial Black" panose="020B0A04020102020204" pitchFamily="34" charset="0"/>
              </a:rPr>
              <a:t>-200</a:t>
            </a:r>
            <a:endParaRPr lang="en-US" sz="13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2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83568" y="118318"/>
            <a:ext cx="7677514" cy="1078434"/>
          </a:xfrm>
          <a:prstGeom prst="rect">
            <a:avLst/>
          </a:prstGeom>
          <a:solidFill>
            <a:srgbClr val="009FB7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</a:rPr>
              <a:t>Question</a:t>
            </a:r>
            <a:endParaRPr lang="en-GB" sz="6600" b="1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87624" y="1916832"/>
            <a:ext cx="6768752" cy="3672408"/>
          </a:xfrm>
          <a:prstGeom prst="rect">
            <a:avLst/>
          </a:prstGeom>
          <a:solidFill>
            <a:schemeClr val="bg1"/>
          </a:solidFill>
          <a:ln w="76200">
            <a:solidFill>
              <a:srgbClr val="009F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>
                <a:solidFill>
                  <a:schemeClr val="tx1"/>
                </a:solidFill>
              </a:rPr>
              <a:t>Image here</a:t>
            </a:r>
            <a:endParaRPr lang="en-US" sz="7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79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1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실행 단추: 홈 1">
            <a:hlinkClick r:id="rId4" action="ppaction://hlinksldjump" highlightClick="1"/>
          </p:cNvPr>
          <p:cNvSpPr/>
          <p:nvPr/>
        </p:nvSpPr>
        <p:spPr>
          <a:xfrm>
            <a:off x="7164288" y="5229200"/>
            <a:ext cx="1512168" cy="1390464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1043608" y="2321003"/>
            <a:ext cx="644471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atin typeface="Arial Black" panose="020B0A04020102020204" pitchFamily="34" charset="0"/>
              </a:rPr>
              <a:t>+300</a:t>
            </a:r>
            <a:endParaRPr lang="en-US" sz="13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43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 Sou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83568" y="118318"/>
            <a:ext cx="7677514" cy="1078434"/>
          </a:xfrm>
          <a:prstGeom prst="rect">
            <a:avLst/>
          </a:prstGeom>
          <a:solidFill>
            <a:srgbClr val="009FB7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</a:rPr>
              <a:t>Question</a:t>
            </a:r>
            <a:endParaRPr lang="en-GB" sz="6600" b="1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87624" y="1916832"/>
            <a:ext cx="6768752" cy="3672408"/>
          </a:xfrm>
          <a:prstGeom prst="rect">
            <a:avLst/>
          </a:prstGeom>
          <a:solidFill>
            <a:schemeClr val="bg1"/>
          </a:solidFill>
          <a:ln w="76200">
            <a:solidFill>
              <a:srgbClr val="009F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>
                <a:solidFill>
                  <a:schemeClr val="tx1"/>
                </a:solidFill>
              </a:rPr>
              <a:t>Image here</a:t>
            </a:r>
            <a:endParaRPr lang="en-US" sz="7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44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5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실행 단추: 홈 1">
            <a:hlinkClick r:id="rId4" action="ppaction://hlinksldjump" highlightClick="1"/>
          </p:cNvPr>
          <p:cNvSpPr/>
          <p:nvPr/>
        </p:nvSpPr>
        <p:spPr>
          <a:xfrm>
            <a:off x="7164288" y="5229200"/>
            <a:ext cx="1512168" cy="1390464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1043608" y="2321003"/>
            <a:ext cx="644471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atin typeface="Arial Black" panose="020B0A04020102020204" pitchFamily="34" charset="0"/>
              </a:rPr>
              <a:t>+50</a:t>
            </a:r>
            <a:endParaRPr lang="en-US" sz="13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43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 Sou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820" y="260648"/>
            <a:ext cx="8712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</a:rPr>
              <a:t>BE CAREFUL!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5392" y="2204864"/>
            <a:ext cx="871296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</a:rPr>
              <a:t>The points in the box can be </a:t>
            </a:r>
            <a:r>
              <a:rPr lang="en-US" sz="6600" b="1" dirty="0" smtClean="0">
                <a:solidFill>
                  <a:srgbClr val="2EEE45"/>
                </a:solidFill>
              </a:rPr>
              <a:t>GOOD</a:t>
            </a:r>
            <a:r>
              <a:rPr lang="en-US" sz="6600" b="1" dirty="0" smtClean="0">
                <a:solidFill>
                  <a:schemeClr val="bg1"/>
                </a:solidFill>
              </a:rPr>
              <a:t> or </a:t>
            </a:r>
            <a:r>
              <a:rPr lang="en-US" sz="6600" b="1" dirty="0" smtClean="0">
                <a:solidFill>
                  <a:srgbClr val="FF0000"/>
                </a:solidFill>
              </a:rPr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385996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000"/>
    </mc:Choice>
    <mc:Fallback xmlns="">
      <p:transition spd="slow" advClick="0"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83568" y="118318"/>
            <a:ext cx="7677514" cy="1078434"/>
          </a:xfrm>
          <a:prstGeom prst="rect">
            <a:avLst/>
          </a:prstGeom>
          <a:solidFill>
            <a:srgbClr val="009FB7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</a:rPr>
              <a:t>Question</a:t>
            </a:r>
            <a:endParaRPr lang="en-GB" sz="6600" b="1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87624" y="1916832"/>
            <a:ext cx="6768752" cy="3672408"/>
          </a:xfrm>
          <a:prstGeom prst="rect">
            <a:avLst/>
          </a:prstGeom>
          <a:solidFill>
            <a:schemeClr val="bg1"/>
          </a:solidFill>
          <a:ln w="76200">
            <a:solidFill>
              <a:srgbClr val="009F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>
                <a:solidFill>
                  <a:schemeClr val="tx1"/>
                </a:solidFill>
              </a:rPr>
              <a:t>Image here</a:t>
            </a:r>
            <a:endParaRPr lang="en-US" sz="7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79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1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실행 단추: 홈 1">
            <a:hlinkClick r:id="rId4" action="ppaction://hlinksldjump" highlightClick="1"/>
          </p:cNvPr>
          <p:cNvSpPr/>
          <p:nvPr/>
        </p:nvSpPr>
        <p:spPr>
          <a:xfrm>
            <a:off x="7164288" y="5229200"/>
            <a:ext cx="1512168" cy="1390464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1043608" y="2321003"/>
            <a:ext cx="644471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atin typeface="Arial Black" panose="020B0A04020102020204" pitchFamily="34" charset="0"/>
              </a:rPr>
              <a:t>+600</a:t>
            </a:r>
            <a:endParaRPr lang="en-US" sz="13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43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 Sou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83568" y="118318"/>
            <a:ext cx="7677514" cy="1078434"/>
          </a:xfrm>
          <a:prstGeom prst="rect">
            <a:avLst/>
          </a:prstGeom>
          <a:solidFill>
            <a:srgbClr val="009FB7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</a:rPr>
              <a:t>Question</a:t>
            </a:r>
            <a:endParaRPr lang="en-GB" sz="6600" b="1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87624" y="1916832"/>
            <a:ext cx="6768752" cy="3672408"/>
          </a:xfrm>
          <a:prstGeom prst="rect">
            <a:avLst/>
          </a:prstGeom>
          <a:solidFill>
            <a:schemeClr val="bg1"/>
          </a:solidFill>
          <a:ln w="76200">
            <a:solidFill>
              <a:srgbClr val="009F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>
                <a:solidFill>
                  <a:schemeClr val="tx1"/>
                </a:solidFill>
              </a:rPr>
              <a:t>Image here</a:t>
            </a:r>
            <a:endParaRPr lang="en-US" sz="7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44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5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실행 단추: 홈 5">
            <a:hlinkClick r:id="rId4" action="ppaction://hlinksldjump" highlightClick="1"/>
          </p:cNvPr>
          <p:cNvSpPr/>
          <p:nvPr/>
        </p:nvSpPr>
        <p:spPr>
          <a:xfrm>
            <a:off x="7164288" y="5229200"/>
            <a:ext cx="1512168" cy="1390464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1043608" y="2321003"/>
            <a:ext cx="644471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atin typeface="Arial Black" panose="020B0A04020102020204" pitchFamily="34" charset="0"/>
              </a:rPr>
              <a:t>-1000</a:t>
            </a:r>
            <a:endParaRPr lang="en-US" sz="13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2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83568" y="118318"/>
            <a:ext cx="7677514" cy="1078434"/>
          </a:xfrm>
          <a:prstGeom prst="rect">
            <a:avLst/>
          </a:prstGeom>
          <a:solidFill>
            <a:srgbClr val="009FB7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</a:rPr>
              <a:t>Question</a:t>
            </a:r>
            <a:endParaRPr lang="en-GB" sz="6600" b="1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87624" y="1916832"/>
            <a:ext cx="6768752" cy="3672408"/>
          </a:xfrm>
          <a:prstGeom prst="rect">
            <a:avLst/>
          </a:prstGeom>
          <a:solidFill>
            <a:schemeClr val="bg1"/>
          </a:solidFill>
          <a:ln w="76200">
            <a:solidFill>
              <a:srgbClr val="009F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>
                <a:solidFill>
                  <a:schemeClr val="tx1"/>
                </a:solidFill>
              </a:rPr>
              <a:t>Image here</a:t>
            </a:r>
            <a:endParaRPr lang="en-US" sz="7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79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1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실행 단추: 홈 1">
            <a:hlinkClick r:id="rId4" action="ppaction://hlinksldjump" highlightClick="1"/>
          </p:cNvPr>
          <p:cNvSpPr/>
          <p:nvPr/>
        </p:nvSpPr>
        <p:spPr>
          <a:xfrm>
            <a:off x="7164288" y="5229200"/>
            <a:ext cx="1512168" cy="1390464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1043608" y="2321003"/>
            <a:ext cx="644471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atin typeface="Arial Black" panose="020B0A04020102020204" pitchFamily="34" charset="0"/>
              </a:rPr>
              <a:t>+200</a:t>
            </a:r>
            <a:endParaRPr lang="en-US" sz="13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43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 Sou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83568" y="118318"/>
            <a:ext cx="7677514" cy="1078434"/>
          </a:xfrm>
          <a:prstGeom prst="rect">
            <a:avLst/>
          </a:prstGeom>
          <a:solidFill>
            <a:srgbClr val="009FB7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</a:rPr>
              <a:t>Question</a:t>
            </a:r>
            <a:endParaRPr lang="en-GB" sz="6600" b="1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87624" y="1916832"/>
            <a:ext cx="6768752" cy="3672408"/>
          </a:xfrm>
          <a:prstGeom prst="rect">
            <a:avLst/>
          </a:prstGeom>
          <a:solidFill>
            <a:schemeClr val="bg1"/>
          </a:solidFill>
          <a:ln w="76200">
            <a:solidFill>
              <a:srgbClr val="009F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>
                <a:solidFill>
                  <a:schemeClr val="tx1"/>
                </a:solidFill>
              </a:rPr>
              <a:t>Image here</a:t>
            </a:r>
            <a:endParaRPr lang="en-US" sz="7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44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2908" y="2564904"/>
            <a:ext cx="8712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</a:rPr>
              <a:t>ARE YOU READY?</a:t>
            </a:r>
            <a:endParaRPr lang="en-US" sz="66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07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000"/>
    </mc:Choice>
    <mc:Fallback xmlns="">
      <p:transition spd="slow" advClick="0"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5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실행 단추: 홈 1">
            <a:hlinkClick r:id="rId4" action="ppaction://hlinksldjump" highlightClick="1"/>
          </p:cNvPr>
          <p:cNvSpPr/>
          <p:nvPr/>
        </p:nvSpPr>
        <p:spPr>
          <a:xfrm>
            <a:off x="7164288" y="5229200"/>
            <a:ext cx="1512168" cy="1390464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1043608" y="2321003"/>
            <a:ext cx="644471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atin typeface="Arial Black" panose="020B0A04020102020204" pitchFamily="34" charset="0"/>
              </a:rPr>
              <a:t>+100</a:t>
            </a:r>
            <a:endParaRPr lang="en-US" sz="13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43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 Sou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83568" y="118318"/>
            <a:ext cx="7677514" cy="1078434"/>
          </a:xfrm>
          <a:prstGeom prst="rect">
            <a:avLst/>
          </a:prstGeom>
          <a:solidFill>
            <a:srgbClr val="009FB7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</a:rPr>
              <a:t>Question</a:t>
            </a:r>
            <a:endParaRPr lang="en-GB" sz="6600" b="1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87624" y="1916832"/>
            <a:ext cx="6768752" cy="3672408"/>
          </a:xfrm>
          <a:prstGeom prst="rect">
            <a:avLst/>
          </a:prstGeom>
          <a:solidFill>
            <a:schemeClr val="bg1"/>
          </a:solidFill>
          <a:ln w="76200">
            <a:solidFill>
              <a:srgbClr val="009F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>
                <a:solidFill>
                  <a:schemeClr val="tx1"/>
                </a:solidFill>
              </a:rPr>
              <a:t>Image here</a:t>
            </a:r>
            <a:endParaRPr lang="en-US" sz="7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79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1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실행 단추: 홈 1">
            <a:hlinkClick r:id="rId4" action="ppaction://hlinksldjump" highlightClick="1"/>
          </p:cNvPr>
          <p:cNvSpPr/>
          <p:nvPr/>
        </p:nvSpPr>
        <p:spPr>
          <a:xfrm>
            <a:off x="7164288" y="5229200"/>
            <a:ext cx="1512168" cy="1390464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1043608" y="2321003"/>
            <a:ext cx="644471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atin typeface="Arial Black" panose="020B0A04020102020204" pitchFamily="34" charset="0"/>
              </a:rPr>
              <a:t>+200</a:t>
            </a:r>
            <a:endParaRPr lang="en-US" sz="13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43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 Sou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83568" y="118318"/>
            <a:ext cx="7677514" cy="1078434"/>
          </a:xfrm>
          <a:prstGeom prst="rect">
            <a:avLst/>
          </a:prstGeom>
          <a:solidFill>
            <a:srgbClr val="009FB7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</a:rPr>
              <a:t>Question</a:t>
            </a:r>
            <a:endParaRPr lang="en-GB" sz="6600" b="1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87624" y="1916832"/>
            <a:ext cx="6768752" cy="3672408"/>
          </a:xfrm>
          <a:prstGeom prst="rect">
            <a:avLst/>
          </a:prstGeom>
          <a:solidFill>
            <a:schemeClr val="bg1"/>
          </a:solidFill>
          <a:ln w="76200">
            <a:solidFill>
              <a:srgbClr val="009F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>
                <a:solidFill>
                  <a:schemeClr val="tx1"/>
                </a:solidFill>
              </a:rPr>
              <a:t>Image here</a:t>
            </a:r>
            <a:endParaRPr lang="en-US" sz="7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44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5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실행 단추: 홈 5">
            <a:hlinkClick r:id="rId4" action="ppaction://hlinksldjump" highlightClick="1"/>
          </p:cNvPr>
          <p:cNvSpPr/>
          <p:nvPr/>
        </p:nvSpPr>
        <p:spPr>
          <a:xfrm>
            <a:off x="7164288" y="5229200"/>
            <a:ext cx="1512168" cy="1390464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1043608" y="2321003"/>
            <a:ext cx="644471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atin typeface="Arial Black" panose="020B0A04020102020204" pitchFamily="34" charset="0"/>
              </a:rPr>
              <a:t>-500</a:t>
            </a:r>
            <a:endParaRPr lang="en-US" sz="13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2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83568" y="118318"/>
            <a:ext cx="7677514" cy="1078434"/>
          </a:xfrm>
          <a:prstGeom prst="rect">
            <a:avLst/>
          </a:prstGeom>
          <a:solidFill>
            <a:srgbClr val="009FB7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</a:rPr>
              <a:t>Question</a:t>
            </a:r>
            <a:endParaRPr lang="en-GB" sz="6600" b="1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87624" y="1916832"/>
            <a:ext cx="6768752" cy="3672408"/>
          </a:xfrm>
          <a:prstGeom prst="rect">
            <a:avLst/>
          </a:prstGeom>
          <a:solidFill>
            <a:schemeClr val="bg1"/>
          </a:solidFill>
          <a:ln w="76200">
            <a:solidFill>
              <a:srgbClr val="009F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>
                <a:solidFill>
                  <a:schemeClr val="tx1"/>
                </a:solidFill>
              </a:rPr>
              <a:t>Image here</a:t>
            </a:r>
            <a:endParaRPr lang="en-US" sz="7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79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1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255" y="5311422"/>
            <a:ext cx="1215237" cy="1215237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74" y="5309448"/>
            <a:ext cx="1215237" cy="1215237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566" y="5309559"/>
            <a:ext cx="1215237" cy="1215237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164" y="5302313"/>
            <a:ext cx="1215237" cy="1215237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936" y="5308905"/>
            <a:ext cx="1215237" cy="1215237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87" y="5308906"/>
            <a:ext cx="1215237" cy="1215237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956" y="3655139"/>
            <a:ext cx="1215237" cy="1215237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775" y="3653165"/>
            <a:ext cx="1215237" cy="1215237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267" y="3653276"/>
            <a:ext cx="1215237" cy="1215237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865" y="3646030"/>
            <a:ext cx="1215237" cy="1215237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637" y="3652622"/>
            <a:ext cx="1215237" cy="1215237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88" y="3652623"/>
            <a:ext cx="1215237" cy="1215237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956" y="1988069"/>
            <a:ext cx="1215237" cy="1215237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775" y="1986095"/>
            <a:ext cx="1215237" cy="1215237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267" y="1986206"/>
            <a:ext cx="1215237" cy="1215237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865" y="1978960"/>
            <a:ext cx="1215237" cy="1215237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637" y="1985552"/>
            <a:ext cx="1215237" cy="1215237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88" y="1985553"/>
            <a:ext cx="1215237" cy="1215237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256" y="331885"/>
            <a:ext cx="1215237" cy="1215237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75" y="329911"/>
            <a:ext cx="1215237" cy="1215237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567" y="330022"/>
            <a:ext cx="1215237" cy="1215237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165" y="322776"/>
            <a:ext cx="1215237" cy="1215237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937" y="329368"/>
            <a:ext cx="1215237" cy="12152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88" y="329369"/>
            <a:ext cx="1215237" cy="1215237"/>
          </a:xfrm>
          <a:prstGeom prst="rect">
            <a:avLst/>
          </a:prstGeom>
        </p:spPr>
      </p:pic>
      <p:sp>
        <p:nvSpPr>
          <p:cNvPr id="8" name="TextBox 7">
            <a:hlinkClick r:id="rId3" action="ppaction://hlinksldjump"/>
          </p:cNvPr>
          <p:cNvSpPr txBox="1"/>
          <p:nvPr/>
        </p:nvSpPr>
        <p:spPr>
          <a:xfrm>
            <a:off x="2106780" y="379510"/>
            <a:ext cx="5040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00FF00"/>
                </a:solidFill>
              </a:rPr>
              <a:t>B</a:t>
            </a:r>
            <a:endParaRPr lang="en-GB" b="1" dirty="0">
              <a:solidFill>
                <a:srgbClr val="00FF00"/>
              </a:solidFill>
            </a:endParaRPr>
          </a:p>
        </p:txBody>
      </p:sp>
      <p:sp>
        <p:nvSpPr>
          <p:cNvPr id="20" name="TextBox 19">
            <a:hlinkClick r:id="rId4" action="ppaction://hlinksldjump"/>
          </p:cNvPr>
          <p:cNvSpPr txBox="1"/>
          <p:nvPr/>
        </p:nvSpPr>
        <p:spPr>
          <a:xfrm>
            <a:off x="6520665" y="396342"/>
            <a:ext cx="5040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00FF00"/>
                </a:solidFill>
              </a:rPr>
              <a:t>E</a:t>
            </a:r>
            <a:endParaRPr lang="en-GB" b="1" dirty="0">
              <a:solidFill>
                <a:srgbClr val="00FF00"/>
              </a:solidFill>
            </a:endParaRPr>
          </a:p>
        </p:txBody>
      </p:sp>
      <p:sp>
        <p:nvSpPr>
          <p:cNvPr id="32" name="TextBox 31">
            <a:hlinkClick r:id="rId5" action="ppaction://hlinksldjump"/>
          </p:cNvPr>
          <p:cNvSpPr txBox="1"/>
          <p:nvPr/>
        </p:nvSpPr>
        <p:spPr>
          <a:xfrm>
            <a:off x="2139525" y="2065691"/>
            <a:ext cx="5040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00FF00"/>
                </a:solidFill>
              </a:rPr>
              <a:t>H</a:t>
            </a:r>
            <a:endParaRPr lang="en-GB" b="1" dirty="0">
              <a:solidFill>
                <a:srgbClr val="00FF00"/>
              </a:solidFill>
            </a:endParaRPr>
          </a:p>
        </p:txBody>
      </p:sp>
      <p:sp>
        <p:nvSpPr>
          <p:cNvPr id="35" name="TextBox 34">
            <a:hlinkClick r:id="rId6" action="ppaction://hlinksldjump"/>
          </p:cNvPr>
          <p:cNvSpPr txBox="1"/>
          <p:nvPr/>
        </p:nvSpPr>
        <p:spPr>
          <a:xfrm>
            <a:off x="658178" y="385637"/>
            <a:ext cx="5040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00FF00"/>
                </a:solidFill>
              </a:rPr>
              <a:t>A</a:t>
            </a:r>
            <a:endParaRPr lang="en-GB" b="1" dirty="0">
              <a:solidFill>
                <a:srgbClr val="00FF00"/>
              </a:solidFill>
            </a:endParaRPr>
          </a:p>
        </p:txBody>
      </p:sp>
      <p:sp>
        <p:nvSpPr>
          <p:cNvPr id="38" name="TextBox 37">
            <a:hlinkClick r:id="rId7" action="ppaction://hlinksldjump"/>
          </p:cNvPr>
          <p:cNvSpPr txBox="1"/>
          <p:nvPr/>
        </p:nvSpPr>
        <p:spPr>
          <a:xfrm>
            <a:off x="5076056" y="2065029"/>
            <a:ext cx="5040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00FF00"/>
                </a:solidFill>
              </a:rPr>
              <a:t>J</a:t>
            </a:r>
            <a:endParaRPr lang="en-GB" b="1" dirty="0">
              <a:solidFill>
                <a:srgbClr val="00FF00"/>
              </a:solidFill>
            </a:endParaRPr>
          </a:p>
        </p:txBody>
      </p:sp>
      <p:sp>
        <p:nvSpPr>
          <p:cNvPr id="41" name="TextBox 40">
            <a:hlinkClick r:id="rId8" action="ppaction://hlinksldjump"/>
          </p:cNvPr>
          <p:cNvSpPr txBox="1"/>
          <p:nvPr/>
        </p:nvSpPr>
        <p:spPr>
          <a:xfrm>
            <a:off x="6533365" y="2064785"/>
            <a:ext cx="5040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00FF00"/>
                </a:solidFill>
              </a:rPr>
              <a:t>K</a:t>
            </a:r>
            <a:endParaRPr lang="en-GB" b="1" dirty="0">
              <a:solidFill>
                <a:srgbClr val="00FF00"/>
              </a:solidFill>
            </a:endParaRPr>
          </a:p>
        </p:txBody>
      </p:sp>
      <p:sp>
        <p:nvSpPr>
          <p:cNvPr id="44" name="TextBox 43">
            <a:hlinkClick r:id="rId9" action="ppaction://hlinksldjump"/>
          </p:cNvPr>
          <p:cNvSpPr txBox="1"/>
          <p:nvPr/>
        </p:nvSpPr>
        <p:spPr>
          <a:xfrm>
            <a:off x="7992546" y="2059761"/>
            <a:ext cx="5040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00FF00"/>
                </a:solidFill>
              </a:rPr>
              <a:t>L</a:t>
            </a:r>
            <a:endParaRPr lang="en-GB" b="1" dirty="0">
              <a:solidFill>
                <a:srgbClr val="00FF00"/>
              </a:solidFill>
            </a:endParaRPr>
          </a:p>
        </p:txBody>
      </p:sp>
      <p:sp>
        <p:nvSpPr>
          <p:cNvPr id="47" name="TextBox 46">
            <a:hlinkClick r:id="rId10" action="ppaction://hlinksldjump"/>
          </p:cNvPr>
          <p:cNvSpPr txBox="1"/>
          <p:nvPr/>
        </p:nvSpPr>
        <p:spPr>
          <a:xfrm>
            <a:off x="670878" y="2065030"/>
            <a:ext cx="5040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00FF00"/>
                </a:solidFill>
              </a:rPr>
              <a:t>G</a:t>
            </a:r>
            <a:endParaRPr lang="en-GB" b="1" dirty="0">
              <a:solidFill>
                <a:srgbClr val="00FF00"/>
              </a:solidFill>
            </a:endParaRPr>
          </a:p>
        </p:txBody>
      </p:sp>
      <p:sp>
        <p:nvSpPr>
          <p:cNvPr id="50" name="TextBox 49">
            <a:hlinkClick r:id="rId11" action="ppaction://hlinksldjump"/>
          </p:cNvPr>
          <p:cNvSpPr txBox="1"/>
          <p:nvPr/>
        </p:nvSpPr>
        <p:spPr>
          <a:xfrm>
            <a:off x="2142839" y="3721080"/>
            <a:ext cx="5040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00FF00"/>
                </a:solidFill>
              </a:rPr>
              <a:t>N</a:t>
            </a:r>
            <a:endParaRPr lang="en-GB" b="1" dirty="0">
              <a:solidFill>
                <a:srgbClr val="00FF00"/>
              </a:solidFill>
            </a:endParaRPr>
          </a:p>
        </p:txBody>
      </p:sp>
      <p:sp>
        <p:nvSpPr>
          <p:cNvPr id="53" name="TextBox 52">
            <a:hlinkClick r:id="rId12" action="ppaction://hlinksldjump"/>
          </p:cNvPr>
          <p:cNvSpPr txBox="1"/>
          <p:nvPr/>
        </p:nvSpPr>
        <p:spPr>
          <a:xfrm>
            <a:off x="3584082" y="382073"/>
            <a:ext cx="5040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00FF00"/>
                </a:solidFill>
              </a:rPr>
              <a:t>C</a:t>
            </a:r>
            <a:endParaRPr lang="en-GB" b="1" dirty="0">
              <a:solidFill>
                <a:srgbClr val="00FF00"/>
              </a:solidFill>
            </a:endParaRPr>
          </a:p>
        </p:txBody>
      </p:sp>
      <p:sp>
        <p:nvSpPr>
          <p:cNvPr id="56" name="TextBox 55">
            <a:hlinkClick r:id="rId13" action="ppaction://hlinksldjump"/>
          </p:cNvPr>
          <p:cNvSpPr txBox="1"/>
          <p:nvPr/>
        </p:nvSpPr>
        <p:spPr>
          <a:xfrm>
            <a:off x="5063157" y="385636"/>
            <a:ext cx="5040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00FF00"/>
                </a:solidFill>
              </a:rPr>
              <a:t>D</a:t>
            </a:r>
            <a:endParaRPr lang="en-GB" b="1" dirty="0">
              <a:solidFill>
                <a:srgbClr val="00FF00"/>
              </a:solidFill>
            </a:endParaRPr>
          </a:p>
        </p:txBody>
      </p:sp>
      <p:sp>
        <p:nvSpPr>
          <p:cNvPr id="59" name="TextBox 58">
            <a:hlinkClick r:id="rId14" action="ppaction://hlinksldjump"/>
          </p:cNvPr>
          <p:cNvSpPr txBox="1"/>
          <p:nvPr/>
        </p:nvSpPr>
        <p:spPr>
          <a:xfrm>
            <a:off x="6520665" y="3714727"/>
            <a:ext cx="5040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00FF00"/>
                </a:solidFill>
              </a:rPr>
              <a:t>Q</a:t>
            </a:r>
            <a:endParaRPr lang="en-GB" b="1" dirty="0">
              <a:solidFill>
                <a:srgbClr val="00FF00"/>
              </a:solidFill>
            </a:endParaRPr>
          </a:p>
        </p:txBody>
      </p:sp>
      <p:sp>
        <p:nvSpPr>
          <p:cNvPr id="62" name="TextBox 61">
            <a:hlinkClick r:id="rId15" action="ppaction://hlinksldjump"/>
          </p:cNvPr>
          <p:cNvSpPr txBox="1"/>
          <p:nvPr/>
        </p:nvSpPr>
        <p:spPr>
          <a:xfrm>
            <a:off x="7992546" y="3722405"/>
            <a:ext cx="5040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00FF00"/>
                </a:solidFill>
              </a:rPr>
              <a:t>R</a:t>
            </a:r>
            <a:endParaRPr lang="en-GB" b="1" dirty="0">
              <a:solidFill>
                <a:srgbClr val="00FF00"/>
              </a:solidFill>
            </a:endParaRPr>
          </a:p>
        </p:txBody>
      </p:sp>
      <p:sp>
        <p:nvSpPr>
          <p:cNvPr id="65" name="TextBox 64">
            <a:hlinkClick r:id="rId16" action="ppaction://hlinksldjump"/>
          </p:cNvPr>
          <p:cNvSpPr txBox="1"/>
          <p:nvPr/>
        </p:nvSpPr>
        <p:spPr>
          <a:xfrm>
            <a:off x="666863" y="5372434"/>
            <a:ext cx="5040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00FF00"/>
                </a:solidFill>
              </a:rPr>
              <a:t>S</a:t>
            </a:r>
            <a:endParaRPr lang="en-GB" b="1" dirty="0">
              <a:solidFill>
                <a:srgbClr val="00FF00"/>
              </a:solidFill>
            </a:endParaRPr>
          </a:p>
        </p:txBody>
      </p:sp>
      <p:sp>
        <p:nvSpPr>
          <p:cNvPr id="68" name="TextBox 67">
            <a:hlinkClick r:id="rId17" action="ppaction://hlinksldjump"/>
          </p:cNvPr>
          <p:cNvSpPr txBox="1"/>
          <p:nvPr/>
        </p:nvSpPr>
        <p:spPr>
          <a:xfrm>
            <a:off x="2119613" y="5369099"/>
            <a:ext cx="5040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00FF00"/>
                </a:solidFill>
              </a:rPr>
              <a:t>T</a:t>
            </a:r>
            <a:endParaRPr lang="en-GB" b="1" dirty="0">
              <a:solidFill>
                <a:srgbClr val="00FF00"/>
              </a:solidFill>
            </a:endParaRPr>
          </a:p>
        </p:txBody>
      </p:sp>
      <p:sp>
        <p:nvSpPr>
          <p:cNvPr id="74" name="TextBox 73">
            <a:hlinkClick r:id="rId18" action="ppaction://hlinksldjump"/>
          </p:cNvPr>
          <p:cNvSpPr txBox="1"/>
          <p:nvPr/>
        </p:nvSpPr>
        <p:spPr>
          <a:xfrm>
            <a:off x="5056059" y="5376650"/>
            <a:ext cx="5040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00FF00"/>
                </a:solidFill>
              </a:rPr>
              <a:t>V</a:t>
            </a:r>
            <a:endParaRPr lang="en-GB" b="1" dirty="0">
              <a:solidFill>
                <a:srgbClr val="00FF00"/>
              </a:solidFill>
            </a:endParaRPr>
          </a:p>
        </p:txBody>
      </p:sp>
      <p:sp>
        <p:nvSpPr>
          <p:cNvPr id="77" name="TextBox 76">
            <a:hlinkClick r:id="rId19" action="ppaction://hlinksldjump"/>
          </p:cNvPr>
          <p:cNvSpPr txBox="1"/>
          <p:nvPr/>
        </p:nvSpPr>
        <p:spPr>
          <a:xfrm>
            <a:off x="6511299" y="5376650"/>
            <a:ext cx="5040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00FF00"/>
                </a:solidFill>
              </a:rPr>
              <a:t>W</a:t>
            </a:r>
            <a:endParaRPr lang="en-GB" b="1" dirty="0">
              <a:solidFill>
                <a:srgbClr val="00FF00"/>
              </a:solidFill>
            </a:endParaRPr>
          </a:p>
        </p:txBody>
      </p:sp>
      <p:sp>
        <p:nvSpPr>
          <p:cNvPr id="80" name="TextBox 79">
            <a:hlinkClick r:id="rId20" action="ppaction://hlinksldjump"/>
          </p:cNvPr>
          <p:cNvSpPr txBox="1"/>
          <p:nvPr/>
        </p:nvSpPr>
        <p:spPr>
          <a:xfrm>
            <a:off x="3595487" y="5376785"/>
            <a:ext cx="5040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00FF00"/>
                </a:solidFill>
              </a:rPr>
              <a:t>U</a:t>
            </a:r>
            <a:endParaRPr lang="en-GB" b="1" dirty="0">
              <a:solidFill>
                <a:srgbClr val="00FF00"/>
              </a:solidFill>
            </a:endParaRPr>
          </a:p>
        </p:txBody>
      </p:sp>
      <p:sp>
        <p:nvSpPr>
          <p:cNvPr id="11" name="TextBox 10">
            <a:hlinkClick r:id="rId21" action="ppaction://hlinksldjump"/>
          </p:cNvPr>
          <p:cNvSpPr txBox="1"/>
          <p:nvPr/>
        </p:nvSpPr>
        <p:spPr>
          <a:xfrm>
            <a:off x="3599321" y="3713973"/>
            <a:ext cx="5040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00FF00"/>
                </a:solidFill>
              </a:rPr>
              <a:t>O</a:t>
            </a:r>
            <a:endParaRPr lang="en-GB" b="1" dirty="0">
              <a:solidFill>
                <a:srgbClr val="00FF00"/>
              </a:solidFill>
            </a:endParaRPr>
          </a:p>
        </p:txBody>
      </p:sp>
      <p:sp>
        <p:nvSpPr>
          <p:cNvPr id="14" name="TextBox 13">
            <a:hlinkClick r:id="rId22" action="ppaction://hlinksldjump"/>
          </p:cNvPr>
          <p:cNvSpPr txBox="1"/>
          <p:nvPr/>
        </p:nvSpPr>
        <p:spPr>
          <a:xfrm>
            <a:off x="5063157" y="3721080"/>
            <a:ext cx="5040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00FF00"/>
                </a:solidFill>
              </a:rPr>
              <a:t>P</a:t>
            </a:r>
            <a:endParaRPr lang="en-GB" b="1" dirty="0">
              <a:solidFill>
                <a:srgbClr val="00FF00"/>
              </a:solidFill>
            </a:endParaRPr>
          </a:p>
        </p:txBody>
      </p:sp>
      <p:sp>
        <p:nvSpPr>
          <p:cNvPr id="2" name="TextBox 1">
            <a:hlinkClick r:id="rId23" action="ppaction://hlinksldjump"/>
          </p:cNvPr>
          <p:cNvSpPr txBox="1"/>
          <p:nvPr/>
        </p:nvSpPr>
        <p:spPr>
          <a:xfrm>
            <a:off x="7979308" y="398976"/>
            <a:ext cx="5040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00FF00"/>
                </a:solidFill>
              </a:rPr>
              <a:t>F</a:t>
            </a:r>
            <a:endParaRPr lang="en-GB" b="1" dirty="0">
              <a:solidFill>
                <a:srgbClr val="00FF00"/>
              </a:solidFill>
            </a:endParaRPr>
          </a:p>
        </p:txBody>
      </p:sp>
      <p:sp>
        <p:nvSpPr>
          <p:cNvPr id="71" name="TextBox 70">
            <a:hlinkClick r:id="rId24" action="ppaction://hlinksldjump"/>
          </p:cNvPr>
          <p:cNvSpPr txBox="1"/>
          <p:nvPr/>
        </p:nvSpPr>
        <p:spPr>
          <a:xfrm>
            <a:off x="7974745" y="5367629"/>
            <a:ext cx="5040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00FF00"/>
                </a:solidFill>
              </a:rPr>
              <a:t>X</a:t>
            </a:r>
            <a:endParaRPr lang="en-GB" b="1" dirty="0">
              <a:solidFill>
                <a:srgbClr val="00FF00"/>
              </a:solidFill>
            </a:endParaRPr>
          </a:p>
        </p:txBody>
      </p:sp>
      <p:sp>
        <p:nvSpPr>
          <p:cNvPr id="29" name="TextBox 28">
            <a:hlinkClick r:id="rId25" action="ppaction://hlinksldjump"/>
          </p:cNvPr>
          <p:cNvSpPr txBox="1"/>
          <p:nvPr/>
        </p:nvSpPr>
        <p:spPr>
          <a:xfrm>
            <a:off x="670878" y="3721079"/>
            <a:ext cx="5040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00FF00"/>
                </a:solidFill>
              </a:rPr>
              <a:t>M</a:t>
            </a:r>
            <a:endParaRPr lang="en-GB" b="1" dirty="0">
              <a:solidFill>
                <a:srgbClr val="00FF00"/>
              </a:solidFill>
            </a:endParaRPr>
          </a:p>
        </p:txBody>
      </p:sp>
      <p:sp>
        <p:nvSpPr>
          <p:cNvPr id="23" name="TextBox 22">
            <a:hlinkClick r:id="rId26" action="ppaction://hlinksldjump"/>
          </p:cNvPr>
          <p:cNvSpPr txBox="1"/>
          <p:nvPr/>
        </p:nvSpPr>
        <p:spPr>
          <a:xfrm>
            <a:off x="3620824" y="2047739"/>
            <a:ext cx="5040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00FF00"/>
                </a:solidFill>
              </a:rPr>
              <a:t>I</a:t>
            </a:r>
            <a:endParaRPr lang="en-GB" b="1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29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seq concurrent="1" nextAc="seek">
              <p:cTn id="104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5"/>
                  </p:tgtEl>
                </p:cond>
              </p:nextCondLst>
            </p:seq>
            <p:seq concurrent="1" nextAc="seek">
              <p:cTn id="116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7" fill="hold">
                      <p:stCondLst>
                        <p:cond delay="0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  <p:seq concurrent="1" nextAc="seek">
              <p:cTn id="122" restart="whenNotActive" fill="hold" evtFilter="cancelBubble" nodeType="interactiveSeq">
                <p:stCondLst>
                  <p:cond evt="onClick" delay="0">
                    <p:tgtEl>
                      <p:spTgt spid="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" fill="hold">
                      <p:stCondLst>
                        <p:cond delay="0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"/>
                  </p:tgtEl>
                </p:cond>
              </p:nextCondLst>
            </p:seq>
            <p:seq concurrent="1" nextAc="seek">
              <p:cTn id="128" restart="whenNotActive" fill="hold" evtFilter="cancelBubble" nodeType="interactiveSeq">
                <p:stCondLst>
                  <p:cond evt="onClick" delay="0">
                    <p:tgtEl>
                      <p:spTgt spid="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" fill="hold">
                      <p:stCondLst>
                        <p:cond delay="0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4"/>
                  </p:tgtEl>
                </p:cond>
              </p:nextCondLst>
            </p:seq>
            <p:seq concurrent="1" nextAc="seek">
              <p:cTn id="134" restart="whenNotActive" fill="hold" evtFilter="cancelBubble" nodeType="interactiveSeq">
                <p:stCondLst>
                  <p:cond evt="onClick" delay="0">
                    <p:tgtEl>
                      <p:spTgt spid="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5" fill="hold">
                      <p:stCondLst>
                        <p:cond delay="0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"/>
                  </p:tgtEl>
                </p:cond>
              </p:nextCondLst>
            </p:seq>
            <p:seq concurrent="1" nextAc="seek">
              <p:cTn id="140" restart="whenNotActive" fill="hold" evtFilter="cancelBubble" nodeType="interactiveSeq">
                <p:stCondLst>
                  <p:cond evt="onClick" delay="0">
                    <p:tgtEl>
                      <p:spTgt spid="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1" fill="hold">
                      <p:stCondLst>
                        <p:cond delay="0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0"/>
                  </p:tgtEl>
                </p:cond>
              </p:nextCondLst>
            </p:seq>
          </p:childTnLst>
        </p:cTn>
      </p:par>
    </p:tnLst>
    <p:bldLst>
      <p:bldP spid="8" grpId="0"/>
      <p:bldP spid="20" grpId="0"/>
      <p:bldP spid="32" grpId="0"/>
      <p:bldP spid="35" grpId="0"/>
      <p:bldP spid="38" grpId="0"/>
      <p:bldP spid="41" grpId="0"/>
      <p:bldP spid="44" grpId="0"/>
      <p:bldP spid="47" grpId="0"/>
      <p:bldP spid="50" grpId="0"/>
      <p:bldP spid="53" grpId="0"/>
      <p:bldP spid="56" grpId="0"/>
      <p:bldP spid="59" grpId="0"/>
      <p:bldP spid="62" grpId="0"/>
      <p:bldP spid="65" grpId="0"/>
      <p:bldP spid="68" grpId="0"/>
      <p:bldP spid="74" grpId="0"/>
      <p:bldP spid="77" grpId="0"/>
      <p:bldP spid="80" grpId="0"/>
      <p:bldP spid="11" grpId="0"/>
      <p:bldP spid="14" grpId="0"/>
      <p:bldP spid="2" grpId="0"/>
      <p:bldP spid="71" grpId="0"/>
      <p:bldP spid="29" grpId="0"/>
      <p:bldP spid="2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실행 단추: 홈 1">
            <a:hlinkClick r:id="rId4" action="ppaction://hlinksldjump" highlightClick="1"/>
          </p:cNvPr>
          <p:cNvSpPr/>
          <p:nvPr/>
        </p:nvSpPr>
        <p:spPr>
          <a:xfrm>
            <a:off x="7164288" y="5229200"/>
            <a:ext cx="1512168" cy="1390464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1043608" y="2321003"/>
            <a:ext cx="644471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atin typeface="Arial Black" panose="020B0A04020102020204" pitchFamily="34" charset="0"/>
              </a:rPr>
              <a:t>+700</a:t>
            </a:r>
            <a:endParaRPr lang="en-US" sz="13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43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 Sou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83568" y="118318"/>
            <a:ext cx="7677514" cy="1078434"/>
          </a:xfrm>
          <a:prstGeom prst="rect">
            <a:avLst/>
          </a:prstGeom>
          <a:solidFill>
            <a:srgbClr val="009FB7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</a:rPr>
              <a:t>Question</a:t>
            </a:r>
            <a:endParaRPr lang="en-GB" sz="6600" b="1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87624" y="1916832"/>
            <a:ext cx="6768752" cy="3672408"/>
          </a:xfrm>
          <a:prstGeom prst="rect">
            <a:avLst/>
          </a:prstGeom>
          <a:solidFill>
            <a:schemeClr val="bg1"/>
          </a:solidFill>
          <a:ln w="76200">
            <a:solidFill>
              <a:srgbClr val="009F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>
                <a:solidFill>
                  <a:schemeClr val="tx1"/>
                </a:solidFill>
              </a:rPr>
              <a:t>Image here</a:t>
            </a:r>
            <a:endParaRPr lang="en-US" sz="7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44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5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실행 단추: 홈 1">
            <a:hlinkClick r:id="rId4" action="ppaction://hlinksldjump" highlightClick="1"/>
          </p:cNvPr>
          <p:cNvSpPr/>
          <p:nvPr/>
        </p:nvSpPr>
        <p:spPr>
          <a:xfrm>
            <a:off x="7164288" y="5229200"/>
            <a:ext cx="1512168" cy="1390464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1043608" y="2321003"/>
            <a:ext cx="644471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atin typeface="Arial Black" panose="020B0A04020102020204" pitchFamily="34" charset="0"/>
              </a:rPr>
              <a:t>+100</a:t>
            </a:r>
            <a:endParaRPr lang="en-US" sz="13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43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 Sou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83568" y="118318"/>
            <a:ext cx="7677514" cy="1078434"/>
          </a:xfrm>
          <a:prstGeom prst="rect">
            <a:avLst/>
          </a:prstGeom>
          <a:solidFill>
            <a:srgbClr val="009FB7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</a:rPr>
              <a:t>Question</a:t>
            </a:r>
            <a:endParaRPr lang="en-GB" sz="6600" b="1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87624" y="1916832"/>
            <a:ext cx="6768752" cy="3672408"/>
          </a:xfrm>
          <a:prstGeom prst="rect">
            <a:avLst/>
          </a:prstGeom>
          <a:solidFill>
            <a:schemeClr val="bg1"/>
          </a:solidFill>
          <a:ln w="76200">
            <a:solidFill>
              <a:srgbClr val="009F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>
                <a:solidFill>
                  <a:schemeClr val="tx1"/>
                </a:solidFill>
              </a:rPr>
              <a:t>Image here</a:t>
            </a:r>
            <a:endParaRPr lang="en-US" sz="7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79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1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실행 단추: 홈 1">
            <a:hlinkClick r:id="rId4" action="ppaction://hlinksldjump" highlightClick="1"/>
          </p:cNvPr>
          <p:cNvSpPr/>
          <p:nvPr/>
        </p:nvSpPr>
        <p:spPr>
          <a:xfrm>
            <a:off x="7164288" y="5229200"/>
            <a:ext cx="1512168" cy="1390464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1043608" y="2321003"/>
            <a:ext cx="644471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atin typeface="Arial Black" panose="020B0A04020102020204" pitchFamily="34" charset="0"/>
              </a:rPr>
              <a:t>+400</a:t>
            </a:r>
            <a:endParaRPr lang="en-US" sz="13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43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 Sou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83568" y="118318"/>
            <a:ext cx="7677514" cy="1078434"/>
          </a:xfrm>
          <a:prstGeom prst="rect">
            <a:avLst/>
          </a:prstGeom>
          <a:solidFill>
            <a:srgbClr val="009FB7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</a:rPr>
              <a:t>Question</a:t>
            </a:r>
            <a:endParaRPr lang="en-GB" sz="6600" b="1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87624" y="1916832"/>
            <a:ext cx="6768752" cy="3672408"/>
          </a:xfrm>
          <a:prstGeom prst="rect">
            <a:avLst/>
          </a:prstGeom>
          <a:solidFill>
            <a:schemeClr val="bg1"/>
          </a:solidFill>
          <a:ln w="76200">
            <a:solidFill>
              <a:srgbClr val="009F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>
                <a:solidFill>
                  <a:schemeClr val="tx1"/>
                </a:solidFill>
              </a:rPr>
              <a:t>Image here</a:t>
            </a:r>
            <a:endParaRPr lang="en-US" sz="7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44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5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실행 단추: 홈 5">
            <a:hlinkClick r:id="rId4" action="ppaction://hlinksldjump" highlightClick="1"/>
          </p:cNvPr>
          <p:cNvSpPr/>
          <p:nvPr/>
        </p:nvSpPr>
        <p:spPr>
          <a:xfrm>
            <a:off x="7164288" y="5229200"/>
            <a:ext cx="1512168" cy="1390464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1043608" y="2321003"/>
            <a:ext cx="644471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atin typeface="Arial Black" panose="020B0A04020102020204" pitchFamily="34" charset="0"/>
              </a:rPr>
              <a:t>-2000</a:t>
            </a:r>
            <a:endParaRPr lang="en-US" sz="13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2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83568" y="118318"/>
            <a:ext cx="7677514" cy="1078434"/>
          </a:xfrm>
          <a:prstGeom prst="rect">
            <a:avLst/>
          </a:prstGeom>
          <a:solidFill>
            <a:srgbClr val="009FB7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</a:rPr>
              <a:t>Question</a:t>
            </a:r>
            <a:endParaRPr lang="en-GB" sz="6600" b="1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87624" y="1916832"/>
            <a:ext cx="6768752" cy="3672408"/>
          </a:xfrm>
          <a:prstGeom prst="rect">
            <a:avLst/>
          </a:prstGeom>
          <a:solidFill>
            <a:schemeClr val="bg1"/>
          </a:solidFill>
          <a:ln w="76200">
            <a:solidFill>
              <a:srgbClr val="009F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>
                <a:solidFill>
                  <a:schemeClr val="tx1"/>
                </a:solidFill>
              </a:rPr>
              <a:t>Image here</a:t>
            </a:r>
            <a:endParaRPr lang="en-US" sz="7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70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83568" y="118318"/>
            <a:ext cx="7677514" cy="1078434"/>
          </a:xfrm>
          <a:prstGeom prst="rect">
            <a:avLst/>
          </a:prstGeom>
          <a:solidFill>
            <a:srgbClr val="009FB7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</a:rPr>
              <a:t>Question</a:t>
            </a:r>
            <a:endParaRPr lang="en-GB" sz="6600" b="1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87624" y="1916832"/>
            <a:ext cx="6768752" cy="3672408"/>
          </a:xfrm>
          <a:prstGeom prst="rect">
            <a:avLst/>
          </a:prstGeom>
          <a:solidFill>
            <a:schemeClr val="bg1"/>
          </a:solidFill>
          <a:ln w="76200">
            <a:solidFill>
              <a:srgbClr val="009F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>
                <a:solidFill>
                  <a:schemeClr val="tx1"/>
                </a:solidFill>
              </a:rPr>
              <a:t>Image here</a:t>
            </a:r>
            <a:endParaRPr lang="en-US" sz="7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79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1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실행 단추: 홈 1">
            <a:hlinkClick r:id="rId4" action="ppaction://hlinksldjump" highlightClick="1"/>
          </p:cNvPr>
          <p:cNvSpPr/>
          <p:nvPr/>
        </p:nvSpPr>
        <p:spPr>
          <a:xfrm>
            <a:off x="7164288" y="5229200"/>
            <a:ext cx="1512168" cy="1390464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1043608" y="2321003"/>
            <a:ext cx="644471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atin typeface="Arial Black" panose="020B0A04020102020204" pitchFamily="34" charset="0"/>
              </a:rPr>
              <a:t>+2000</a:t>
            </a:r>
            <a:endParaRPr lang="en-US" sz="13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43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 Sou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83568" y="118318"/>
            <a:ext cx="7677514" cy="1078434"/>
          </a:xfrm>
          <a:prstGeom prst="rect">
            <a:avLst/>
          </a:prstGeom>
          <a:solidFill>
            <a:srgbClr val="009FB7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</a:rPr>
              <a:t>Question</a:t>
            </a:r>
            <a:endParaRPr lang="en-GB" sz="6600" b="1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87624" y="1916832"/>
            <a:ext cx="6768752" cy="3672408"/>
          </a:xfrm>
          <a:prstGeom prst="rect">
            <a:avLst/>
          </a:prstGeom>
          <a:solidFill>
            <a:schemeClr val="bg1"/>
          </a:solidFill>
          <a:ln w="76200">
            <a:solidFill>
              <a:srgbClr val="009F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>
                <a:solidFill>
                  <a:schemeClr val="tx1"/>
                </a:solidFill>
              </a:rPr>
              <a:t>Image here</a:t>
            </a:r>
            <a:endParaRPr lang="en-US" sz="7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44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5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실행 단추: 홈 5">
            <a:hlinkClick r:id="rId4" action="ppaction://hlinksldjump" highlightClick="1"/>
          </p:cNvPr>
          <p:cNvSpPr/>
          <p:nvPr/>
        </p:nvSpPr>
        <p:spPr>
          <a:xfrm>
            <a:off x="7164288" y="5229200"/>
            <a:ext cx="1512168" cy="1390464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1043608" y="2321003"/>
            <a:ext cx="644471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atin typeface="Arial Black" panose="020B0A04020102020204" pitchFamily="34" charset="0"/>
              </a:rPr>
              <a:t>-600</a:t>
            </a:r>
            <a:endParaRPr lang="en-US" sz="13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2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83568" y="118318"/>
            <a:ext cx="7677514" cy="1078434"/>
          </a:xfrm>
          <a:prstGeom prst="rect">
            <a:avLst/>
          </a:prstGeom>
          <a:solidFill>
            <a:srgbClr val="009FB7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</a:rPr>
              <a:t>Question</a:t>
            </a:r>
            <a:endParaRPr lang="en-GB" sz="6600" b="1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87624" y="1916832"/>
            <a:ext cx="6768752" cy="3672408"/>
          </a:xfrm>
          <a:prstGeom prst="rect">
            <a:avLst/>
          </a:prstGeom>
          <a:solidFill>
            <a:schemeClr val="bg1"/>
          </a:solidFill>
          <a:ln w="76200">
            <a:solidFill>
              <a:srgbClr val="009F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>
                <a:solidFill>
                  <a:schemeClr val="tx1"/>
                </a:solidFill>
              </a:rPr>
              <a:t>Image here</a:t>
            </a:r>
            <a:endParaRPr lang="en-US" sz="7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79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1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실행 단추: 홈 1">
            <a:hlinkClick r:id="rId4" action="ppaction://hlinksldjump" highlightClick="1"/>
          </p:cNvPr>
          <p:cNvSpPr/>
          <p:nvPr/>
        </p:nvSpPr>
        <p:spPr>
          <a:xfrm>
            <a:off x="7164288" y="5229200"/>
            <a:ext cx="1512168" cy="1390464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1043608" y="2321003"/>
            <a:ext cx="644471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atin typeface="Arial Black" panose="020B0A04020102020204" pitchFamily="34" charset="0"/>
              </a:rPr>
              <a:t>+200</a:t>
            </a:r>
            <a:endParaRPr lang="en-US" sz="13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43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 Sou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83568" y="118318"/>
            <a:ext cx="7677514" cy="1078434"/>
          </a:xfrm>
          <a:prstGeom prst="rect">
            <a:avLst/>
          </a:prstGeom>
          <a:solidFill>
            <a:srgbClr val="009FB7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</a:rPr>
              <a:t>Question</a:t>
            </a:r>
            <a:endParaRPr lang="en-GB" sz="6600" b="1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87624" y="1916832"/>
            <a:ext cx="6768752" cy="3672408"/>
          </a:xfrm>
          <a:prstGeom prst="rect">
            <a:avLst/>
          </a:prstGeom>
          <a:solidFill>
            <a:schemeClr val="bg1"/>
          </a:solidFill>
          <a:ln w="76200">
            <a:solidFill>
              <a:srgbClr val="009F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>
                <a:solidFill>
                  <a:schemeClr val="tx1"/>
                </a:solidFill>
              </a:rPr>
              <a:t>Image here</a:t>
            </a:r>
            <a:endParaRPr lang="en-US" sz="7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44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5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5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실행 단추: 홈 5">
            <a:hlinkClick r:id="rId4" action="ppaction://hlinksldjump" highlightClick="1"/>
          </p:cNvPr>
          <p:cNvSpPr/>
          <p:nvPr/>
        </p:nvSpPr>
        <p:spPr>
          <a:xfrm>
            <a:off x="7164288" y="5229200"/>
            <a:ext cx="1512168" cy="1390464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1043608" y="2321003"/>
            <a:ext cx="644471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atin typeface="Arial Black" panose="020B0A04020102020204" pitchFamily="34" charset="0"/>
              </a:rPr>
              <a:t>-300</a:t>
            </a:r>
            <a:endParaRPr lang="en-US" sz="13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2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83568" y="118318"/>
            <a:ext cx="7677514" cy="1078434"/>
          </a:xfrm>
          <a:prstGeom prst="rect">
            <a:avLst/>
          </a:prstGeom>
          <a:solidFill>
            <a:srgbClr val="009FB7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</a:rPr>
              <a:t>Question</a:t>
            </a:r>
            <a:endParaRPr lang="en-GB" sz="6600" b="1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87624" y="1916832"/>
            <a:ext cx="6768752" cy="3672408"/>
          </a:xfrm>
          <a:prstGeom prst="rect">
            <a:avLst/>
          </a:prstGeom>
          <a:solidFill>
            <a:schemeClr val="bg1"/>
          </a:solidFill>
          <a:ln w="76200">
            <a:solidFill>
              <a:srgbClr val="009F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>
                <a:solidFill>
                  <a:schemeClr val="tx1"/>
                </a:solidFill>
              </a:rPr>
              <a:t>Image here</a:t>
            </a:r>
            <a:endParaRPr lang="en-US" sz="7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79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1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실행 단추: 홈 1">
            <a:hlinkClick r:id="rId4" action="ppaction://hlinksldjump" highlightClick="1"/>
          </p:cNvPr>
          <p:cNvSpPr/>
          <p:nvPr/>
        </p:nvSpPr>
        <p:spPr>
          <a:xfrm>
            <a:off x="7164288" y="5229200"/>
            <a:ext cx="1512168" cy="1390464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1043608" y="2321003"/>
            <a:ext cx="644471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atin typeface="Arial Black" panose="020B0A04020102020204" pitchFamily="34" charset="0"/>
              </a:rPr>
              <a:t>+400</a:t>
            </a:r>
            <a:endParaRPr lang="en-US" sz="13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43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 Sou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83568" y="118318"/>
            <a:ext cx="7677514" cy="1078434"/>
          </a:xfrm>
          <a:prstGeom prst="rect">
            <a:avLst/>
          </a:prstGeom>
          <a:solidFill>
            <a:srgbClr val="009FB7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</a:rPr>
              <a:t>Question</a:t>
            </a:r>
            <a:endParaRPr lang="en-GB" sz="6600" b="1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87624" y="1916832"/>
            <a:ext cx="6768752" cy="3672408"/>
          </a:xfrm>
          <a:prstGeom prst="rect">
            <a:avLst/>
          </a:prstGeom>
          <a:solidFill>
            <a:schemeClr val="bg1"/>
          </a:solidFill>
          <a:ln w="76200">
            <a:solidFill>
              <a:srgbClr val="009F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>
                <a:solidFill>
                  <a:schemeClr val="tx1"/>
                </a:solidFill>
              </a:rPr>
              <a:t>Image here</a:t>
            </a:r>
            <a:endParaRPr lang="en-US" sz="7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44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5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실행 단추: 홈 5">
            <a:hlinkClick r:id="rId4" action="ppaction://hlinksldjump" highlightClick="1"/>
          </p:cNvPr>
          <p:cNvSpPr/>
          <p:nvPr/>
        </p:nvSpPr>
        <p:spPr>
          <a:xfrm>
            <a:off x="7164288" y="5229200"/>
            <a:ext cx="1512168" cy="1390464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1043608" y="2321003"/>
            <a:ext cx="644471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atin typeface="Arial Black" panose="020B0A04020102020204" pitchFamily="34" charset="0"/>
              </a:rPr>
              <a:t>-100</a:t>
            </a:r>
            <a:endParaRPr lang="en-US" sz="13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2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실행 단추: 홈 1">
            <a:hlinkClick r:id="rId4" action="ppaction://hlinksldjump" highlightClick="1"/>
          </p:cNvPr>
          <p:cNvSpPr/>
          <p:nvPr/>
        </p:nvSpPr>
        <p:spPr>
          <a:xfrm>
            <a:off x="7164288" y="5229200"/>
            <a:ext cx="1512168" cy="1390464"/>
          </a:xfrm>
          <a:prstGeom prst="actionButtonHome">
            <a:avLst/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1043608" y="2321003"/>
            <a:ext cx="644471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atin typeface="Arial Black" panose="020B0A04020102020204" pitchFamily="34" charset="0"/>
              </a:rPr>
              <a:t>+100</a:t>
            </a:r>
            <a:endParaRPr lang="en-US" sz="13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24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 Sou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83568" y="118318"/>
            <a:ext cx="7677514" cy="1078434"/>
          </a:xfrm>
          <a:prstGeom prst="rect">
            <a:avLst/>
          </a:prstGeom>
          <a:solidFill>
            <a:srgbClr val="009FB7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</a:rPr>
              <a:t>Question</a:t>
            </a:r>
            <a:endParaRPr lang="en-GB" sz="6600" b="1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87624" y="1916832"/>
            <a:ext cx="6768752" cy="3672408"/>
          </a:xfrm>
          <a:prstGeom prst="rect">
            <a:avLst/>
          </a:prstGeom>
          <a:solidFill>
            <a:schemeClr val="bg1"/>
          </a:solidFill>
          <a:ln w="76200">
            <a:solidFill>
              <a:srgbClr val="009F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>
                <a:solidFill>
                  <a:schemeClr val="tx1"/>
                </a:solidFill>
              </a:rPr>
              <a:t>Image here</a:t>
            </a:r>
            <a:endParaRPr lang="en-US" sz="7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96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</Words>
  <Application>Microsoft Office PowerPoint</Application>
  <PresentationFormat>On-screen Show (4:3)</PresentationFormat>
  <Paragraphs>108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2" baseType="lpstr">
      <vt:lpstr>Arial</vt:lpstr>
      <vt:lpstr>Calibri</vt:lpstr>
      <vt:lpstr>맑은 고딕</vt:lpstr>
      <vt:lpstr>Arial Black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2020-01-01T08:26:32Z</dcterms:created>
  <dcterms:modified xsi:type="dcterms:W3CDTF">2020-01-01T08:35:18Z</dcterms:modified>
</cp:coreProperties>
</file>